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38" r:id="rId28"/>
    <p:sldId id="300" r:id="rId29"/>
    <p:sldId id="280" r:id="rId30"/>
    <p:sldId id="302" r:id="rId31"/>
    <p:sldId id="335" r:id="rId32"/>
    <p:sldId id="329" r:id="rId33"/>
    <p:sldId id="326" r:id="rId34"/>
    <p:sldId id="327" r:id="rId35"/>
    <p:sldId id="328" r:id="rId36"/>
    <p:sldId id="330" r:id="rId37"/>
    <p:sldId id="288" r:id="rId38"/>
    <p:sldId id="307" r:id="rId39"/>
    <p:sldId id="308" r:id="rId40"/>
    <p:sldId id="303" r:id="rId41"/>
    <p:sldId id="304" r:id="rId42"/>
    <p:sldId id="305" r:id="rId43"/>
    <p:sldId id="281" r:id="rId44"/>
    <p:sldId id="311" r:id="rId45"/>
    <p:sldId id="313" r:id="rId46"/>
    <p:sldId id="271" r:id="rId47"/>
    <p:sldId id="269" r:id="rId48"/>
    <p:sldId id="270" r:id="rId49"/>
    <p:sldId id="331" r:id="rId50"/>
    <p:sldId id="332" r:id="rId51"/>
    <p:sldId id="315" r:id="rId52"/>
    <p:sldId id="316" r:id="rId53"/>
    <p:sldId id="272" r:id="rId54"/>
    <p:sldId id="314" r:id="rId55"/>
    <p:sldId id="268" r:id="rId56"/>
    <p:sldId id="282" r:id="rId57"/>
    <p:sldId id="286" r:id="rId58"/>
    <p:sldId id="287" r:id="rId59"/>
    <p:sldId id="283" r:id="rId60"/>
    <p:sldId id="325" r:id="rId61"/>
    <p:sldId id="273" r:id="rId62"/>
    <p:sldId id="320" r:id="rId63"/>
    <p:sldId id="318" r:id="rId64"/>
    <p:sldId id="319" r:id="rId65"/>
    <p:sldId id="317" r:id="rId66"/>
    <p:sldId id="277" r:id="rId67"/>
    <p:sldId id="290" r:id="rId68"/>
    <p:sldId id="294" r:id="rId69"/>
    <p:sldId id="309" r:id="rId70"/>
    <p:sldId id="284" r:id="rId71"/>
    <p:sldId id="323" r:id="rId72"/>
    <p:sldId id="292" r:id="rId73"/>
    <p:sldId id="322" r:id="rId74"/>
    <p:sldId id="285" r:id="rId75"/>
    <p:sldId id="291" r:id="rId76"/>
    <p:sldId id="321" r:id="rId77"/>
    <p:sldId id="2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319" dt="2024-03-08T09:10:30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0467" autoAdjust="0"/>
  </p:normalViewPr>
  <p:slideViewPr>
    <p:cSldViewPr snapToGrid="0">
      <p:cViewPr varScale="1">
        <p:scale>
          <a:sx n="108" d="100"/>
          <a:sy n="108" d="100"/>
        </p:scale>
        <p:origin x="878" y="8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3-08T09:48:57.297" v="41724" actId="20577"/>
      <pc:docMkLst>
        <pc:docMk/>
      </pc:docMkLst>
      <pc:sldChg chg="addSp modSp mod">
        <pc:chgData name="Philippe Baucour" userId="5102170ae7533958" providerId="LiveId" clId="{01E73667-2BEF-4007-AD34-DC26F6381063}" dt="2024-03-08T09:17:07.264" v="41071" actId="20577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8T09:17:07.264" v="41071" actId="20577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3-08T09:22:49.049" v="41276" actId="6549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3-08T09:22:49.049" v="41276" actId="6549"/>
          <ac:spMkLst>
            <pc:docMk/>
            <pc:sldMk cId="3255516959" sldId="259"/>
            <ac:spMk id="2" creationId="{57FAF8DF-B492-7E69-3C14-73A53687D21F}"/>
          </ac:spMkLst>
        </pc:spChg>
        <pc:spChg chg="mod">
          <ac:chgData name="Philippe Baucour" userId="5102170ae7533958" providerId="LiveId" clId="{01E73667-2BEF-4007-AD34-DC26F6381063}" dt="2024-03-08T08:38:01.941" v="40473" actId="13926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addSp modSp add mod modAnim modNotesTx">
        <pc:chgData name="Philippe Baucour" userId="5102170ae7533958" providerId="LiveId" clId="{01E73667-2BEF-4007-AD34-DC26F6381063}" dt="2024-03-08T09:23:28.803" v="41278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  <pc:spChg chg="add mod">
          <ac:chgData name="Philippe Baucour" userId="5102170ae7533958" providerId="LiveId" clId="{01E73667-2BEF-4007-AD34-DC26F6381063}" dt="2024-03-08T08:32:56.627" v="40326"/>
          <ac:spMkLst>
            <pc:docMk/>
            <pc:sldMk cId="2109771533" sldId="261"/>
            <ac:spMk id="10" creationId="{7E5D4963-1152-EEC4-D74D-1D7108DC016F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8T08:35:12.799" v="40432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3-08T08:35:12.799" v="40432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3-08T08:37:17.203" v="40472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3-08T08:37:17.203" v="40472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4:13.568" v="40881" actId="33524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5:21.085" v="40885" actId="20577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3-08T09:36:17.940" v="41578" actId="20577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3-08T09:01:39.710" v="40887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3-08T09:01:39.710" v="40887" actId="2057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3-08T09:41:25.102" v="41588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3-08T09:11:00.254" v="40973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3-08T09:11:00.254" v="40973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3-08T09:14:47.449" v="41029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3-08T09:14:47.449" v="41029" actId="20577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3-08T09:46:32.219" v="41658" actId="20577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3-08T09:46:32.219" v="41658" actId="20577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3-08T09:48:57.297" v="41724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4-03-08T09:15:22.446" v="4104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3-08T09:48:57.297" v="41724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8T08:39:36.125" v="40492" actId="103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8T08:39:36.125" v="40492" actId="1037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8T09:20:10.488" v="41256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3-08T09:20:10.488" v="41256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3-07T08:31:06.666" v="40104" actId="1076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3-06T09:37:35.764" v="39965" actId="1410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3-06T09:37:25.176" v="39962" actId="700"/>
          <ac:spMkLst>
            <pc:docMk/>
            <pc:sldMk cId="438275379" sldId="299"/>
            <ac:spMk id="3" creationId="{7C043CBF-E3F5-E424-F25A-D629FF716683}"/>
          </ac:spMkLst>
        </pc:spChg>
        <pc:spChg chg="add del mod ord">
          <ac:chgData name="Philippe Baucour" userId="5102170ae7533958" providerId="LiveId" clId="{01E73667-2BEF-4007-AD34-DC26F6381063}" dt="2024-03-06T09:37:28.421" v="39963" actId="478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3-06T09:37:39.587" v="39966" actId="1076"/>
          <ac:spMkLst>
            <pc:docMk/>
            <pc:sldMk cId="438275379" sldId="299"/>
            <ac:spMk id="5" creationId="{7B63F34A-3E38-AB8B-250F-E61903FAB86C}"/>
          </ac:spMkLst>
        </pc:spChg>
        <pc:spChg chg="add mod">
          <ac:chgData name="Philippe Baucour" userId="5102170ae7533958" providerId="LiveId" clId="{01E73667-2BEF-4007-AD34-DC26F6381063}" dt="2024-03-07T08:31:06.666" v="40104" actId="1076"/>
          <ac:spMkLst>
            <pc:docMk/>
            <pc:sldMk cId="438275379" sldId="299"/>
            <ac:spMk id="6" creationId="{D89B3C23-1CB3-DB93-D54F-E0B937A58969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6:30.929" v="4069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spChg chg="add mod">
          <ac:chgData name="Philippe Baucour" userId="5102170ae7533958" providerId="LiveId" clId="{01E73667-2BEF-4007-AD34-DC26F6381063}" dt="2024-03-08T08:44:30.630" v="40542" actId="1035"/>
          <ac:spMkLst>
            <pc:docMk/>
            <pc:sldMk cId="1602892343" sldId="304"/>
            <ac:spMk id="4" creationId="{280999F9-6435-E6D3-B031-600F4ADC9139}"/>
          </ac:spMkLst>
        </pc:spChg>
        <pc:spChg chg="add mod">
          <ac:chgData name="Philippe Baucour" userId="5102170ae7533958" providerId="LiveId" clId="{01E73667-2BEF-4007-AD34-DC26F6381063}" dt="2024-03-08T08:46:30.929" v="40696"/>
          <ac:spMkLst>
            <pc:docMk/>
            <pc:sldMk cId="1602892343" sldId="304"/>
            <ac:spMk id="5" creationId="{0DFAEE1B-84CF-93AB-46F5-9798CAF94502}"/>
          </ac:spMkLst>
        </pc:spChg>
        <pc:picChg chg="add mod">
          <ac:chgData name="Philippe Baucour" userId="5102170ae7533958" providerId="LiveId" clId="{01E73667-2BEF-4007-AD34-DC26F6381063}" dt="2024-03-08T08:44:30.630" v="40542" actId="1035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8:51.174" v="40731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3-08T08:48:26.287" v="40730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spChg chg="add mod">
          <ac:chgData name="Philippe Baucour" userId="5102170ae7533958" providerId="LiveId" clId="{01E73667-2BEF-4007-AD34-DC26F6381063}" dt="2024-03-08T08:48:51.174" v="40731"/>
          <ac:spMkLst>
            <pc:docMk/>
            <pc:sldMk cId="767757607" sldId="305"/>
            <ac:spMk id="7" creationId="{56CE2CAD-B230-84C4-B9E3-1E66E8F0223A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3-08T09:12:19.214" v="40977" actId="5793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3-08T09:12:19.214" v="40977" actId="5793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3-08T09:33:03.764" v="41501" actId="20577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3-08T09:35:24.502" v="41569" actId="103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3-08T09:35:24.502" v="41569" actId="1036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3-08T08:57:23.653" v="40886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Sp modSp add modAnim modNotesTx">
        <pc:chgData name="Philippe Baucour" userId="5102170ae7533958" providerId="LiveId" clId="{01E73667-2BEF-4007-AD34-DC26F6381063}" dt="2024-03-08T09:10:30.220" v="40961"/>
        <pc:sldMkLst>
          <pc:docMk/>
          <pc:sldMk cId="1771954791" sldId="317"/>
        </pc:sldMkLst>
        <pc:spChg chg="add mod">
          <ac:chgData name="Philippe Baucour" userId="5102170ae7533958" providerId="LiveId" clId="{01E73667-2BEF-4007-AD34-DC26F6381063}" dt="2024-03-08T09:10:30.220" v="40961"/>
          <ac:spMkLst>
            <pc:docMk/>
            <pc:sldMk cId="1771954791" sldId="317"/>
            <ac:spMk id="2" creationId="{A0201268-A254-EA70-C1F9-3E35D2A76108}"/>
          </ac:spMkLst>
        </pc:spChg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3-08T09:44:07.526" v="41633" actId="1036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8:28.357" v="40952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3-08T09:44:07.526" v="41633" actId="1036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3-08T09:08:37.019" v="40953" actId="1076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3-08T09:09:55.660" v="40960" actId="5793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9:55.660" v="40960" actId="5793"/>
          <ac:spMkLst>
            <pc:docMk/>
            <pc:sldMk cId="410470989" sldId="319"/>
            <ac:spMk id="3" creationId="{4245F667-5E9A-17B1-0504-7122F8FD6A49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3-08T09:12:53.181" v="40989" actId="6549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3-08T09:12:53.181" v="40989" actId="6549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3-07T10:33:43.596" v="40267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3-08T09:26:29.068" v="41300" actId="20577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3-07T10:26:39.263" v="40137" actId="1035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2" creationId="{03BD8F64-1C78-93F6-C4A4-4671F9E8B6CA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3" creationId="{76F3DC5D-B8D4-29F2-000A-2E5FBEC2A529}"/>
          </ac:spMkLst>
        </pc:spChg>
        <pc:spChg chg="mod">
          <ac:chgData name="Philippe Baucour" userId="5102170ae7533958" providerId="LiveId" clId="{01E73667-2BEF-4007-AD34-DC26F6381063}" dt="2024-03-07T10:26:46.875" v="40139" actId="1037"/>
          <ac:spMkLst>
            <pc:docMk/>
            <pc:sldMk cId="1762137056" sldId="335"/>
            <ac:spMk id="14" creationId="{1736D056-078A-6AEC-B359-A2FD297279E0}"/>
          </ac:spMkLst>
        </pc:spChg>
        <pc:spChg chg="add mod">
          <ac:chgData name="Philippe Baucour" userId="5102170ae7533958" providerId="LiveId" clId="{01E73667-2BEF-4007-AD34-DC26F6381063}" dt="2024-03-07T10:25:57.396" v="40128"/>
          <ac:spMkLst>
            <pc:docMk/>
            <pc:sldMk cId="1762137056" sldId="335"/>
            <ac:spMk id="15" creationId="{A28E3389-292E-153C-2FC6-AB09911E0EB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8T09:19:34.625" v="41254" actId="1038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8T09:19:19.038" v="41220" actId="20577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8T09:19:34.625" v="41254" actId="1038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8T09:19:28.341" v="41228" actId="1038"/>
          <ac:picMkLst>
            <pc:docMk/>
            <pc:sldMk cId="926824902" sldId="337"/>
            <ac:picMk id="5" creationId="{5523C023-D67F-4160-9A8C-79A05204AC88}"/>
          </ac:picMkLst>
        </pc:picChg>
      </pc:sldChg>
      <pc:sldChg chg="modSp new mod">
        <pc:chgData name="Philippe Baucour" userId="5102170ae7533958" providerId="LiveId" clId="{01E73667-2BEF-4007-AD34-DC26F6381063}" dt="2024-03-08T09:25:21.584" v="41289" actId="20577"/>
        <pc:sldMkLst>
          <pc:docMk/>
          <pc:sldMk cId="4117754328" sldId="338"/>
        </pc:sldMkLst>
        <pc:spChg chg="mod">
          <ac:chgData name="Philippe Baucour" userId="5102170ae7533958" providerId="LiveId" clId="{01E73667-2BEF-4007-AD34-DC26F6381063}" dt="2024-03-08T08:40:28.288" v="40493"/>
          <ac:spMkLst>
            <pc:docMk/>
            <pc:sldMk cId="4117754328" sldId="338"/>
            <ac:spMk id="2" creationId="{DFFCA80B-591D-26AD-F8D8-C866F6BE7CA9}"/>
          </ac:spMkLst>
        </pc:spChg>
        <pc:spChg chg="mod">
          <ac:chgData name="Philippe Baucour" userId="5102170ae7533958" providerId="LiveId" clId="{01E73667-2BEF-4007-AD34-DC26F6381063}" dt="2024-03-08T09:25:21.584" v="41289" actId="20577"/>
          <ac:spMkLst>
            <pc:docMk/>
            <pc:sldMk cId="4117754328" sldId="338"/>
            <ac:spMk id="3" creationId="{00A49FF9-508F-3163-B055-31C0414EB1E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Là on se place dans le cas le plus simple où on est en 2D c'est pareil si y a plus de dimensions (7, 1_000, 10_000…)</a:t>
            </a:r>
          </a:p>
          <a:p>
            <a:r>
              <a:rPr lang="fr-FR" dirty="0"/>
              <a:t>On a des points de mesure (points rouge)</a:t>
            </a:r>
          </a:p>
          <a:p>
            <a:r>
              <a:rPr lang="fr-FR" dirty="0"/>
              <a:t>Le modèle le plus simple c'est la moyenne (ligne bleue)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 (ligne verte)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(le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modèle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vs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moyenne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 (la valeur vs la moyenne)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R²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soustraction.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peut-être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Ce n'est pas obligatoire mais ça ne fait pas de mal 😁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dtorite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Est-ce que c'est gênant si un adulte accède à une vidéo de Oui-Oui ? FP. Je sais pas trop</a:t>
            </a:r>
          </a:p>
          <a:p>
            <a:r>
              <a:rPr lang="fr-FR" dirty="0"/>
              <a:t>Est-ce que c'est grave si un enfant accède à un film pornographique ? FN. Oui c'est très gênant. On 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truc tout bête qui peut vous faire perdre du temps…</a:t>
            </a:r>
          </a:p>
          <a:p>
            <a:r>
              <a:rPr lang="fr-FR" dirty="0"/>
              <a:t>N'appelez aucun de vos fichiers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pandas.py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numpy.py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18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1/n * (x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sont identiques 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(194,5 – 177)/7 = 2,5</a:t>
            </a:r>
          </a:p>
          <a:p>
            <a:r>
              <a:rPr lang="fr-FR" dirty="0"/>
              <a:t>Il est à 2,5σ de la moyenne</a:t>
            </a:r>
          </a:p>
          <a:p>
            <a:r>
              <a:rPr lang="fr-FR" dirty="0"/>
              <a:t>Il est au-delà des 95% =&gt; je ne le crois pas</a:t>
            </a:r>
          </a:p>
          <a:p>
            <a:endParaRPr lang="fr-FR" dirty="0"/>
          </a:p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r>
              <a:rPr lang="fr-FR" dirty="0"/>
              <a:t>95% c'est 2σ</a:t>
            </a:r>
          </a:p>
          <a:p>
            <a:r>
              <a:rPr lang="fr-FR" dirty="0"/>
              <a:t>Il annonce qu'il est à </a:t>
            </a:r>
            <a:r>
              <a:rPr lang="fr-FR"/>
              <a:t>2.5σ =&gt; je </a:t>
            </a:r>
            <a:r>
              <a:rPr lang="fr-FR" dirty="0"/>
              <a:t>ne le crois pas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détermine H1</a:t>
            </a:r>
          </a:p>
          <a:p>
            <a:r>
              <a:rPr lang="fr-FR" dirty="0"/>
              <a:t>On définit H0 comme le contraire de H1</a:t>
            </a:r>
          </a:p>
          <a:p>
            <a:r>
              <a:rPr lang="fr-FR" dirty="0"/>
              <a:t>On prouve que H0 est fausse</a:t>
            </a:r>
          </a:p>
          <a:p>
            <a:r>
              <a:rPr lang="fr-FR" dirty="0"/>
              <a:t>Donc H1 est vraie</a:t>
            </a:r>
          </a:p>
          <a:p>
            <a:endParaRPr lang="fr-FR" dirty="0"/>
          </a:p>
          <a:p>
            <a:r>
              <a:rPr lang="fr-FR" dirty="0"/>
              <a:t>Z! Si H0 n'est pas fausse on ne peut pas conclure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7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diagramData" Target="../diagrams/data2.xml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45518" y="6060614"/>
            <a:ext cx="4099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2023  – Trop de bruit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Mars 2024 – SQL, hardcore (ai quitté jeudi-1)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</a:t>
            </a:r>
            <a:r>
              <a:rPr lang="fr-FR" dirty="0">
                <a:highlight>
                  <a:srgbClr val="FFFF00"/>
                </a:highlight>
              </a:rPr>
              <a:t>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D4963-1152-EEC4-D74D-1D7108DC016F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</a:p>
          <a:p>
            <a:r>
              <a:rPr lang="fr-FR" dirty="0">
                <a:cs typeface="Courier New" panose="02070309020205020404" pitchFamily="49" charset="0"/>
              </a:rPr>
              <a:t>Les requêtes SQL sont consultables</a:t>
            </a:r>
            <a:br>
              <a:rPr lang="fr-FR" dirty="0">
                <a:cs typeface="Courier New" panose="02070309020205020404" pitchFamily="49" charset="0"/>
              </a:rPr>
            </a:br>
            <a:r>
              <a:rPr lang="fr-FR" dirty="0">
                <a:cs typeface="Courier New" panose="02070309020205020404" pitchFamily="49" charset="0"/>
              </a:rPr>
              <a:t>en ligne</a:t>
            </a:r>
          </a:p>
          <a:p>
            <a:r>
              <a:rPr lang="fr-FR" dirty="0">
                <a:cs typeface="Courier New" panose="02070309020205020404" pitchFamily="49" charset="0"/>
              </a:rPr>
              <a:t>Idem pour tous les .</a:t>
            </a:r>
            <a:r>
              <a:rPr lang="fr-FR" dirty="0" err="1">
                <a:cs typeface="Courier New" panose="02070309020205020404" pitchFamily="49" charset="0"/>
              </a:rPr>
              <a:t>ipynb</a:t>
            </a:r>
            <a:endParaRPr lang="fr-FR" dirty="0">
              <a:cs typeface="Courier New" panose="02070309020205020404" pitchFamily="49" charset="0"/>
            </a:endParaRPr>
          </a:p>
          <a:p>
            <a:r>
              <a:rPr lang="fr-FR" dirty="0">
                <a:cs typeface="Courier New" panose="02070309020205020404" pitchFamily="49" charset="0"/>
              </a:rPr>
              <a:t>Y a que le .pptx qu'il faut télécharger</a:t>
            </a:r>
          </a:p>
          <a:p>
            <a:pPr lvl="1"/>
            <a:r>
              <a:rPr lang="fr-FR" dirty="0">
                <a:cs typeface="Courier New" panose="02070309020205020404" pitchFamily="49" charset="0"/>
              </a:rPr>
              <a:t>Il est +/- mis à jour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6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169736" y="2585012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6475371" y="2361227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62632" y="1467971"/>
            <a:ext cx="901605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[USING]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7877671" y="2413337"/>
            <a:ext cx="210025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COUNT DISCTINCT()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STD()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9B3C23-1CB3-DB93-D54F-E0B937A58969}"/>
              </a:ext>
            </a:extLst>
          </p:cNvPr>
          <p:cNvSpPr txBox="1"/>
          <p:nvPr/>
        </p:nvSpPr>
        <p:spPr>
          <a:xfrm>
            <a:off x="2861663" y="4889068"/>
            <a:ext cx="861806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Si il y a xxx et AGG_FUNC dans le SELECT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il faut un GROUP BY xxx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HAVING :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uniquement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après GROUP BY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On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utilise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pas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d'alias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avec un WHERE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Not equal =&gt; bob != 22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Address_of_Headquarters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LIKE "%California%" 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Use the USING() function if the columns you want to JOIN have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A80B-591D-26AD-F8D8-C866F6B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49FF9-508F-3163-B055-31C0414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</a:t>
            </a:r>
          </a:p>
          <a:p>
            <a:pPr lvl="2"/>
            <a:r>
              <a:rPr lang="fr-FR" dirty="0"/>
              <a:t>Quand normalement il n'y avait pas d'activité</a:t>
            </a:r>
          </a:p>
          <a:p>
            <a:pPr lvl="1"/>
            <a:r>
              <a:rPr lang="fr-FR" dirty="0"/>
              <a:t>Eteindre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7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Python à partir de 0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059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736D056-078A-6AEC-B359-A2FD297279E0}"/>
              </a:ext>
            </a:extLst>
          </p:cNvPr>
          <p:cNvSpPr/>
          <p:nvPr/>
        </p:nvSpPr>
        <p:spPr>
          <a:xfrm>
            <a:off x="147197" y="2930605"/>
            <a:ext cx="11191363" cy="3904465"/>
          </a:xfrm>
          <a:custGeom>
            <a:avLst/>
            <a:gdLst>
              <a:gd name="connsiteX0" fmla="*/ 0 w 11191363"/>
              <a:gd name="connsiteY0" fmla="*/ 0 h 3904465"/>
              <a:gd name="connsiteX1" fmla="*/ 3954317 w 11191363"/>
              <a:gd name="connsiteY1" fmla="*/ 0 h 3904465"/>
              <a:gd name="connsiteX2" fmla="*/ 3954317 w 11191363"/>
              <a:gd name="connsiteY2" fmla="*/ 832866 h 3904465"/>
              <a:gd name="connsiteX3" fmla="*/ 11191363 w 11191363"/>
              <a:gd name="connsiteY3" fmla="*/ 832866 h 3904465"/>
              <a:gd name="connsiteX4" fmla="*/ 11191363 w 11191363"/>
              <a:gd name="connsiteY4" fmla="*/ 3904465 h 3904465"/>
              <a:gd name="connsiteX5" fmla="*/ 0 w 11191363"/>
              <a:gd name="connsiteY5" fmla="*/ 3904465 h 3904465"/>
              <a:gd name="connsiteX6" fmla="*/ 0 w 11191363"/>
              <a:gd name="connsiteY6" fmla="*/ 853440 h 3904465"/>
              <a:gd name="connsiteX7" fmla="*/ 0 w 11191363"/>
              <a:gd name="connsiteY7" fmla="*/ 832866 h 390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363" h="3904465">
                <a:moveTo>
                  <a:pt x="0" y="0"/>
                </a:moveTo>
                <a:lnTo>
                  <a:pt x="3954317" y="0"/>
                </a:lnTo>
                <a:lnTo>
                  <a:pt x="3954317" y="832866"/>
                </a:lnTo>
                <a:lnTo>
                  <a:pt x="11191363" y="832866"/>
                </a:lnTo>
                <a:lnTo>
                  <a:pt x="11191363" y="3904465"/>
                </a:lnTo>
                <a:lnTo>
                  <a:pt x="0" y="3904465"/>
                </a:lnTo>
                <a:lnTo>
                  <a:pt x="0" y="853440"/>
                </a:lnTo>
                <a:lnTo>
                  <a:pt x="0" y="832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8E3389-292E-153C-2FC6-AB09911E0EB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s'entraîner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5999" y="5179411"/>
            <a:ext cx="1367883" cy="12823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0999F9-6435-E6D3-B031-600F4ADC9139}"/>
              </a:ext>
            </a:extLst>
          </p:cNvPr>
          <p:cNvSpPr txBox="1"/>
          <p:nvPr/>
        </p:nvSpPr>
        <p:spPr>
          <a:xfrm>
            <a:off x="5999356" y="6461802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Tempête de cerveau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AEE1B-84CF-93AB-46F5-9798CAF94502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sigma = 50.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 donc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CE2CAD-B230-84C4-B9E3-1E66E8F0223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alors une métrique et voir comment elle évolue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>
            <a:off x="8350311" y="143947"/>
            <a:ext cx="353105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le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pre-processing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(66% du temps du  projet)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464" y="4734411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paras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Voir 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201268-A254-EA70-C1F9-3E35D2A76108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projet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(le y, la </a:t>
            </a:r>
            <a:r>
              <a:rPr lang="fr-FR" dirty="0" err="1"/>
              <a:t>dependant</a:t>
            </a:r>
            <a:r>
              <a:rPr lang="fr-FR" dirty="0"/>
              <a:t> variable)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(les x</a:t>
            </a:r>
            <a:r>
              <a:rPr lang="fr-FR" baseline="-25000" dirty="0"/>
              <a:t>i</a:t>
            </a:r>
            <a:r>
              <a:rPr lang="fr-FR" dirty="0"/>
              <a:t>, les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, utiliser le log d'une des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 par slide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>
                <a:highlight>
                  <a:srgbClr val="00FF00"/>
                </a:highlight>
              </a:rPr>
              <a:t>Les slides ne sont PAS la présentation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pPr lvl="1"/>
            <a:r>
              <a:rPr lang="fr-FR" dirty="0"/>
              <a:t>Vaut mieux un graphe ou une image plutôt que trop de texte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sans problème l’arborescence d'un endroit à un autre ou d'un PC à un autre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Notebook1.ipynb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Notebook2.ipynb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13970</TotalTime>
  <Words>7462</Words>
  <Application>Microsoft Office PowerPoint</Application>
  <PresentationFormat>Grand écran</PresentationFormat>
  <Paragraphs>1168</Paragraphs>
  <Slides>77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1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s'entraîner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VSCode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projet</vt:lpstr>
      <vt:lpstr>Conduite du projet</vt:lpstr>
      <vt:lpstr>Dataset – Kaggle mais pas que…</vt:lpstr>
      <vt:lpstr>Jour 9 - Projet</vt:lpstr>
      <vt:lpstr>Rappel du process</vt:lpstr>
      <vt:lpstr>Analyse</vt:lpstr>
      <vt:lpstr>Modélisation</vt:lpstr>
      <vt:lpstr>Jour 10 - Présentations</vt:lpstr>
      <vt:lpstr>Forme</vt:lpstr>
      <vt:lpstr>Forme &amp; Fond</vt:lpstr>
      <vt:lpstr>Répétitions de la présentation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2024-03-08T09:49:07Z</dcterms:modified>
</cp:coreProperties>
</file>